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7" r:id="rId2"/>
    <p:sldId id="268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71" r:id="rId11"/>
    <p:sldId id="273" r:id="rId12"/>
    <p:sldId id="265" r:id="rId13"/>
    <p:sldId id="270" r:id="rId14"/>
    <p:sldId id="269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B7B95-4520-4289-A13E-D10119A94BD0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937DF3-6593-43F9-953D-E664D63417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Public pools pollution</a:t>
          </a:r>
        </a:p>
      </dgm:t>
    </dgm:pt>
    <dgm:pt modelId="{337DBE38-59FC-48F7-8DB9-B20515E4AE28}" type="parTrans" cxnId="{3A59E6F1-5662-4848-B897-DA2EF2B3A2B4}">
      <dgm:prSet/>
      <dgm:spPr/>
      <dgm:t>
        <a:bodyPr/>
        <a:lstStyle/>
        <a:p>
          <a:endParaRPr lang="en-US"/>
        </a:p>
      </dgm:t>
    </dgm:pt>
    <dgm:pt modelId="{081601B9-6C26-46BE-BF1E-3C797FE399E2}" type="sibTrans" cxnId="{3A59E6F1-5662-4848-B897-DA2EF2B3A2B4}">
      <dgm:prSet/>
      <dgm:spPr/>
      <dgm:t>
        <a:bodyPr/>
        <a:lstStyle/>
        <a:p>
          <a:endParaRPr lang="en-US"/>
        </a:p>
      </dgm:t>
    </dgm:pt>
    <dgm:pt modelId="{128DF59D-32AA-45EA-8623-D8F9A3EDBE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Small Lakes</a:t>
          </a:r>
        </a:p>
      </dgm:t>
    </dgm:pt>
    <dgm:pt modelId="{B82C4531-0DBF-4DF9-A47D-25467943069B}" type="parTrans" cxnId="{6AF3B386-D626-400E-B0FD-C570BA5E7095}">
      <dgm:prSet/>
      <dgm:spPr/>
      <dgm:t>
        <a:bodyPr/>
        <a:lstStyle/>
        <a:p>
          <a:endParaRPr lang="en-US"/>
        </a:p>
      </dgm:t>
    </dgm:pt>
    <dgm:pt modelId="{D727104C-6638-41A9-A9AF-A5C2D6655AE1}" type="sibTrans" cxnId="{6AF3B386-D626-400E-B0FD-C570BA5E7095}">
      <dgm:prSet/>
      <dgm:spPr/>
      <dgm:t>
        <a:bodyPr/>
        <a:lstStyle/>
        <a:p>
          <a:endParaRPr lang="en-US"/>
        </a:p>
      </dgm:t>
    </dgm:pt>
    <dgm:pt modelId="{1FE95E64-75C0-4704-8534-59E26A26B7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Ponds</a:t>
          </a:r>
        </a:p>
      </dgm:t>
    </dgm:pt>
    <dgm:pt modelId="{964EFF0A-7789-499B-9143-80917BE79ED3}" type="parTrans" cxnId="{9D3B96F2-7F5D-492E-B718-B7DCFF5F8AC7}">
      <dgm:prSet/>
      <dgm:spPr/>
      <dgm:t>
        <a:bodyPr/>
        <a:lstStyle/>
        <a:p>
          <a:endParaRPr lang="en-US"/>
        </a:p>
      </dgm:t>
    </dgm:pt>
    <dgm:pt modelId="{267A702F-6096-4233-88F9-3DE4FB5F7E3F}" type="sibTrans" cxnId="{9D3B96F2-7F5D-492E-B718-B7DCFF5F8AC7}">
      <dgm:prSet/>
      <dgm:spPr/>
      <dgm:t>
        <a:bodyPr/>
        <a:lstStyle/>
        <a:p>
          <a:endParaRPr lang="en-US"/>
        </a:p>
      </dgm:t>
    </dgm:pt>
    <dgm:pt modelId="{CD1BE104-435D-4406-9C01-99710BA023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Canals (water canals pollution)</a:t>
          </a:r>
        </a:p>
      </dgm:t>
    </dgm:pt>
    <dgm:pt modelId="{975ADEBD-1B16-4A36-87D6-EAECF56AC575}" type="parTrans" cxnId="{7E65A7A9-AB08-46FC-8D1A-F2F3623CA87B}">
      <dgm:prSet/>
      <dgm:spPr/>
      <dgm:t>
        <a:bodyPr/>
        <a:lstStyle/>
        <a:p>
          <a:endParaRPr lang="en-US"/>
        </a:p>
      </dgm:t>
    </dgm:pt>
    <dgm:pt modelId="{9B9E1158-2E2E-4964-BBB2-14BA70057924}" type="sibTrans" cxnId="{7E65A7A9-AB08-46FC-8D1A-F2F3623CA87B}">
      <dgm:prSet/>
      <dgm:spPr/>
      <dgm:t>
        <a:bodyPr/>
        <a:lstStyle/>
        <a:p>
          <a:endParaRPr lang="en-US"/>
        </a:p>
      </dgm:t>
    </dgm:pt>
    <dgm:pt modelId="{D3AC946C-7CB6-46D2-9D1B-64827EEFF820}" type="pres">
      <dgm:prSet presAssocID="{2ABB7B95-4520-4289-A13E-D10119A94BD0}" presName="root" presStyleCnt="0">
        <dgm:presLayoutVars>
          <dgm:dir/>
          <dgm:resizeHandles val="exact"/>
        </dgm:presLayoutVars>
      </dgm:prSet>
      <dgm:spPr/>
    </dgm:pt>
    <dgm:pt modelId="{9E05623F-6481-4E9F-AC4E-6EBD132C174C}" type="pres">
      <dgm:prSet presAssocID="{89937DF3-6593-43F9-953D-E664D6341702}" presName="compNode" presStyleCnt="0"/>
      <dgm:spPr/>
    </dgm:pt>
    <dgm:pt modelId="{B975E8CC-813E-4F55-95B1-3778A9F6A91C}" type="pres">
      <dgm:prSet presAssocID="{89937DF3-6593-43F9-953D-E664D634170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625F85D8-29A4-4886-9FF0-0A48F0793F31}" type="pres">
      <dgm:prSet presAssocID="{89937DF3-6593-43F9-953D-E664D6341702}" presName="spaceRect" presStyleCnt="0"/>
      <dgm:spPr/>
    </dgm:pt>
    <dgm:pt modelId="{E2BBC00D-5DE8-45B4-A2C2-98D3060589C4}" type="pres">
      <dgm:prSet presAssocID="{89937DF3-6593-43F9-953D-E664D6341702}" presName="textRect" presStyleLbl="revTx" presStyleIdx="0" presStyleCnt="4">
        <dgm:presLayoutVars>
          <dgm:chMax val="1"/>
          <dgm:chPref val="1"/>
        </dgm:presLayoutVars>
      </dgm:prSet>
      <dgm:spPr/>
    </dgm:pt>
    <dgm:pt modelId="{A3EF3CE7-FE14-4B09-83EF-E8CAEDE2FF81}" type="pres">
      <dgm:prSet presAssocID="{081601B9-6C26-46BE-BF1E-3C797FE399E2}" presName="sibTrans" presStyleCnt="0"/>
      <dgm:spPr/>
    </dgm:pt>
    <dgm:pt modelId="{D7EFDA25-7F98-46ED-88B4-5D8976C67779}" type="pres">
      <dgm:prSet presAssocID="{128DF59D-32AA-45EA-8623-D8F9A3EDBEC8}" presName="compNode" presStyleCnt="0"/>
      <dgm:spPr/>
    </dgm:pt>
    <dgm:pt modelId="{E795A2DA-8890-4AE2-9B09-2633494C9F5A}" type="pres">
      <dgm:prSet presAssocID="{128DF59D-32AA-45EA-8623-D8F9A3EDBEC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24DB681B-32CF-4DA6-8882-6B14EAD097E7}" type="pres">
      <dgm:prSet presAssocID="{128DF59D-32AA-45EA-8623-D8F9A3EDBEC8}" presName="spaceRect" presStyleCnt="0"/>
      <dgm:spPr/>
    </dgm:pt>
    <dgm:pt modelId="{C98C9505-14C9-4E4E-9E76-4FA92F040E0D}" type="pres">
      <dgm:prSet presAssocID="{128DF59D-32AA-45EA-8623-D8F9A3EDBEC8}" presName="textRect" presStyleLbl="revTx" presStyleIdx="1" presStyleCnt="4">
        <dgm:presLayoutVars>
          <dgm:chMax val="1"/>
          <dgm:chPref val="1"/>
        </dgm:presLayoutVars>
      </dgm:prSet>
      <dgm:spPr/>
    </dgm:pt>
    <dgm:pt modelId="{D5AE4EA4-7C8E-438E-BC6F-1AFF76CE1358}" type="pres">
      <dgm:prSet presAssocID="{D727104C-6638-41A9-A9AF-A5C2D6655AE1}" presName="sibTrans" presStyleCnt="0"/>
      <dgm:spPr/>
    </dgm:pt>
    <dgm:pt modelId="{4DE9B863-A365-4E3F-985D-EA60843F0F42}" type="pres">
      <dgm:prSet presAssocID="{1FE95E64-75C0-4704-8534-59E26A26B75C}" presName="compNode" presStyleCnt="0"/>
      <dgm:spPr/>
    </dgm:pt>
    <dgm:pt modelId="{5B244019-ED44-4C02-AC7C-FF06952C2C1F}" type="pres">
      <dgm:prSet presAssocID="{1FE95E64-75C0-4704-8534-59E26A26B7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C4C6D2D8-9860-4336-B80C-94C729A40992}" type="pres">
      <dgm:prSet presAssocID="{1FE95E64-75C0-4704-8534-59E26A26B75C}" presName="spaceRect" presStyleCnt="0"/>
      <dgm:spPr/>
    </dgm:pt>
    <dgm:pt modelId="{D3AC9F0F-3623-456C-A263-79911ED25352}" type="pres">
      <dgm:prSet presAssocID="{1FE95E64-75C0-4704-8534-59E26A26B75C}" presName="textRect" presStyleLbl="revTx" presStyleIdx="2" presStyleCnt="4">
        <dgm:presLayoutVars>
          <dgm:chMax val="1"/>
          <dgm:chPref val="1"/>
        </dgm:presLayoutVars>
      </dgm:prSet>
      <dgm:spPr/>
    </dgm:pt>
    <dgm:pt modelId="{962F6B0A-4E1A-4836-9316-0C09EF9256A9}" type="pres">
      <dgm:prSet presAssocID="{267A702F-6096-4233-88F9-3DE4FB5F7E3F}" presName="sibTrans" presStyleCnt="0"/>
      <dgm:spPr/>
    </dgm:pt>
    <dgm:pt modelId="{E9CD54A2-8FF4-420F-A17F-2871548B06D5}" type="pres">
      <dgm:prSet presAssocID="{CD1BE104-435D-4406-9C01-99710BA0231C}" presName="compNode" presStyleCnt="0"/>
      <dgm:spPr/>
    </dgm:pt>
    <dgm:pt modelId="{6DA9EF3F-0C36-4B8C-8308-ED22CD1A12B9}" type="pres">
      <dgm:prSet presAssocID="{CD1BE104-435D-4406-9C01-99710BA0231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g boat"/>
        </a:ext>
      </dgm:extLst>
    </dgm:pt>
    <dgm:pt modelId="{C7CA8515-ABDD-4F1B-8D9E-8732C5F51D54}" type="pres">
      <dgm:prSet presAssocID="{CD1BE104-435D-4406-9C01-99710BA0231C}" presName="spaceRect" presStyleCnt="0"/>
      <dgm:spPr/>
    </dgm:pt>
    <dgm:pt modelId="{E04FEFEC-ACAE-473A-ABA3-6DCE0B8AB7F3}" type="pres">
      <dgm:prSet presAssocID="{CD1BE104-435D-4406-9C01-99710BA0231C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04BD869-F1FB-429C-9B8D-F3FE2A67B114}" type="presOf" srcId="{2ABB7B95-4520-4289-A13E-D10119A94BD0}" destId="{D3AC946C-7CB6-46D2-9D1B-64827EEFF820}" srcOrd="0" destOrd="0" presId="urn:microsoft.com/office/officeart/2018/2/layout/IconLabelList"/>
    <dgm:cxn modelId="{2252DC4A-6DF8-4D44-84C7-5D143745B4A2}" type="presOf" srcId="{1FE95E64-75C0-4704-8534-59E26A26B75C}" destId="{D3AC9F0F-3623-456C-A263-79911ED25352}" srcOrd="0" destOrd="0" presId="urn:microsoft.com/office/officeart/2018/2/layout/IconLabelList"/>
    <dgm:cxn modelId="{6AF3B386-D626-400E-B0FD-C570BA5E7095}" srcId="{2ABB7B95-4520-4289-A13E-D10119A94BD0}" destId="{128DF59D-32AA-45EA-8623-D8F9A3EDBEC8}" srcOrd="1" destOrd="0" parTransId="{B82C4531-0DBF-4DF9-A47D-25467943069B}" sibTransId="{D727104C-6638-41A9-A9AF-A5C2D6655AE1}"/>
    <dgm:cxn modelId="{5B560EA2-18F6-4677-8FF5-1BD7C9A5DC71}" type="presOf" srcId="{89937DF3-6593-43F9-953D-E664D6341702}" destId="{E2BBC00D-5DE8-45B4-A2C2-98D3060589C4}" srcOrd="0" destOrd="0" presId="urn:microsoft.com/office/officeart/2018/2/layout/IconLabelList"/>
    <dgm:cxn modelId="{7E65A7A9-AB08-46FC-8D1A-F2F3623CA87B}" srcId="{2ABB7B95-4520-4289-A13E-D10119A94BD0}" destId="{CD1BE104-435D-4406-9C01-99710BA0231C}" srcOrd="3" destOrd="0" parTransId="{975ADEBD-1B16-4A36-87D6-EAECF56AC575}" sibTransId="{9B9E1158-2E2E-4964-BBB2-14BA70057924}"/>
    <dgm:cxn modelId="{A97581F1-2C19-4824-95A0-DFCC95A9F8EC}" type="presOf" srcId="{CD1BE104-435D-4406-9C01-99710BA0231C}" destId="{E04FEFEC-ACAE-473A-ABA3-6DCE0B8AB7F3}" srcOrd="0" destOrd="0" presId="urn:microsoft.com/office/officeart/2018/2/layout/IconLabelList"/>
    <dgm:cxn modelId="{3A59E6F1-5662-4848-B897-DA2EF2B3A2B4}" srcId="{2ABB7B95-4520-4289-A13E-D10119A94BD0}" destId="{89937DF3-6593-43F9-953D-E664D6341702}" srcOrd="0" destOrd="0" parTransId="{337DBE38-59FC-48F7-8DB9-B20515E4AE28}" sibTransId="{081601B9-6C26-46BE-BF1E-3C797FE399E2}"/>
    <dgm:cxn modelId="{9D3B96F2-7F5D-492E-B718-B7DCFF5F8AC7}" srcId="{2ABB7B95-4520-4289-A13E-D10119A94BD0}" destId="{1FE95E64-75C0-4704-8534-59E26A26B75C}" srcOrd="2" destOrd="0" parTransId="{964EFF0A-7789-499B-9143-80917BE79ED3}" sibTransId="{267A702F-6096-4233-88F9-3DE4FB5F7E3F}"/>
    <dgm:cxn modelId="{61A993FF-9F7C-488C-9174-26824B7DF511}" type="presOf" srcId="{128DF59D-32AA-45EA-8623-D8F9A3EDBEC8}" destId="{C98C9505-14C9-4E4E-9E76-4FA92F040E0D}" srcOrd="0" destOrd="0" presId="urn:microsoft.com/office/officeart/2018/2/layout/IconLabelList"/>
    <dgm:cxn modelId="{41B7A45C-42CE-4F27-9968-4BE92D2A65F1}" type="presParOf" srcId="{D3AC946C-7CB6-46D2-9D1B-64827EEFF820}" destId="{9E05623F-6481-4E9F-AC4E-6EBD132C174C}" srcOrd="0" destOrd="0" presId="urn:microsoft.com/office/officeart/2018/2/layout/IconLabelList"/>
    <dgm:cxn modelId="{74A67B3C-F3A3-48D7-9312-89D1B0D4FB6A}" type="presParOf" srcId="{9E05623F-6481-4E9F-AC4E-6EBD132C174C}" destId="{B975E8CC-813E-4F55-95B1-3778A9F6A91C}" srcOrd="0" destOrd="0" presId="urn:microsoft.com/office/officeart/2018/2/layout/IconLabelList"/>
    <dgm:cxn modelId="{D9292542-0A6E-4AC5-B24A-E4EA1456E8B3}" type="presParOf" srcId="{9E05623F-6481-4E9F-AC4E-6EBD132C174C}" destId="{625F85D8-29A4-4886-9FF0-0A48F0793F31}" srcOrd="1" destOrd="0" presId="urn:microsoft.com/office/officeart/2018/2/layout/IconLabelList"/>
    <dgm:cxn modelId="{FB192692-2166-4B57-963B-514B8CF0C24F}" type="presParOf" srcId="{9E05623F-6481-4E9F-AC4E-6EBD132C174C}" destId="{E2BBC00D-5DE8-45B4-A2C2-98D3060589C4}" srcOrd="2" destOrd="0" presId="urn:microsoft.com/office/officeart/2018/2/layout/IconLabelList"/>
    <dgm:cxn modelId="{BDE9E99E-D96A-4BDF-A82E-918B665B6E40}" type="presParOf" srcId="{D3AC946C-7CB6-46D2-9D1B-64827EEFF820}" destId="{A3EF3CE7-FE14-4B09-83EF-E8CAEDE2FF81}" srcOrd="1" destOrd="0" presId="urn:microsoft.com/office/officeart/2018/2/layout/IconLabelList"/>
    <dgm:cxn modelId="{B74BD5D8-3765-4E0B-8940-4C9F2F923256}" type="presParOf" srcId="{D3AC946C-7CB6-46D2-9D1B-64827EEFF820}" destId="{D7EFDA25-7F98-46ED-88B4-5D8976C67779}" srcOrd="2" destOrd="0" presId="urn:microsoft.com/office/officeart/2018/2/layout/IconLabelList"/>
    <dgm:cxn modelId="{67D64FC9-D089-4D4C-9B00-DED7F80F1893}" type="presParOf" srcId="{D7EFDA25-7F98-46ED-88B4-5D8976C67779}" destId="{E795A2DA-8890-4AE2-9B09-2633494C9F5A}" srcOrd="0" destOrd="0" presId="urn:microsoft.com/office/officeart/2018/2/layout/IconLabelList"/>
    <dgm:cxn modelId="{4B51CC19-CAEB-4AD2-B2CB-F94D7A26ED7F}" type="presParOf" srcId="{D7EFDA25-7F98-46ED-88B4-5D8976C67779}" destId="{24DB681B-32CF-4DA6-8882-6B14EAD097E7}" srcOrd="1" destOrd="0" presId="urn:microsoft.com/office/officeart/2018/2/layout/IconLabelList"/>
    <dgm:cxn modelId="{7C762D8B-34DF-45E0-B3C2-05046A2034F0}" type="presParOf" srcId="{D7EFDA25-7F98-46ED-88B4-5D8976C67779}" destId="{C98C9505-14C9-4E4E-9E76-4FA92F040E0D}" srcOrd="2" destOrd="0" presId="urn:microsoft.com/office/officeart/2018/2/layout/IconLabelList"/>
    <dgm:cxn modelId="{06D9C969-7F8D-4C9E-901A-9D7154EC11D8}" type="presParOf" srcId="{D3AC946C-7CB6-46D2-9D1B-64827EEFF820}" destId="{D5AE4EA4-7C8E-438E-BC6F-1AFF76CE1358}" srcOrd="3" destOrd="0" presId="urn:microsoft.com/office/officeart/2018/2/layout/IconLabelList"/>
    <dgm:cxn modelId="{EF45CA8B-83C9-47C3-ABC1-7A21DEC8AF1B}" type="presParOf" srcId="{D3AC946C-7CB6-46D2-9D1B-64827EEFF820}" destId="{4DE9B863-A365-4E3F-985D-EA60843F0F42}" srcOrd="4" destOrd="0" presId="urn:microsoft.com/office/officeart/2018/2/layout/IconLabelList"/>
    <dgm:cxn modelId="{CF2D4FC4-4A84-43AA-A4A1-FAB07C3DCBBC}" type="presParOf" srcId="{4DE9B863-A365-4E3F-985D-EA60843F0F42}" destId="{5B244019-ED44-4C02-AC7C-FF06952C2C1F}" srcOrd="0" destOrd="0" presId="urn:microsoft.com/office/officeart/2018/2/layout/IconLabelList"/>
    <dgm:cxn modelId="{2D86DD88-37BA-4C5D-A1E4-7A5B51B780C5}" type="presParOf" srcId="{4DE9B863-A365-4E3F-985D-EA60843F0F42}" destId="{C4C6D2D8-9860-4336-B80C-94C729A40992}" srcOrd="1" destOrd="0" presId="urn:microsoft.com/office/officeart/2018/2/layout/IconLabelList"/>
    <dgm:cxn modelId="{3BF902AE-FB50-48CB-8514-42C257D14391}" type="presParOf" srcId="{4DE9B863-A365-4E3F-985D-EA60843F0F42}" destId="{D3AC9F0F-3623-456C-A263-79911ED25352}" srcOrd="2" destOrd="0" presId="urn:microsoft.com/office/officeart/2018/2/layout/IconLabelList"/>
    <dgm:cxn modelId="{7FB07606-F938-47B7-808A-B63D7AFBDE26}" type="presParOf" srcId="{D3AC946C-7CB6-46D2-9D1B-64827EEFF820}" destId="{962F6B0A-4E1A-4836-9316-0C09EF9256A9}" srcOrd="5" destOrd="0" presId="urn:microsoft.com/office/officeart/2018/2/layout/IconLabelList"/>
    <dgm:cxn modelId="{B9784681-026B-43AA-AC10-4E424ED38E02}" type="presParOf" srcId="{D3AC946C-7CB6-46D2-9D1B-64827EEFF820}" destId="{E9CD54A2-8FF4-420F-A17F-2871548B06D5}" srcOrd="6" destOrd="0" presId="urn:microsoft.com/office/officeart/2018/2/layout/IconLabelList"/>
    <dgm:cxn modelId="{69C7ED12-F2D3-4807-9C32-7A34330F75F3}" type="presParOf" srcId="{E9CD54A2-8FF4-420F-A17F-2871548B06D5}" destId="{6DA9EF3F-0C36-4B8C-8308-ED22CD1A12B9}" srcOrd="0" destOrd="0" presId="urn:microsoft.com/office/officeart/2018/2/layout/IconLabelList"/>
    <dgm:cxn modelId="{C0B24356-445B-453E-83C1-6B9ECD5E9B5B}" type="presParOf" srcId="{E9CD54A2-8FF4-420F-A17F-2871548B06D5}" destId="{C7CA8515-ABDD-4F1B-8D9E-8732C5F51D54}" srcOrd="1" destOrd="0" presId="urn:microsoft.com/office/officeart/2018/2/layout/IconLabelList"/>
    <dgm:cxn modelId="{08745B75-0FF2-46D1-B127-EA5DC6C3509B}" type="presParOf" srcId="{E9CD54A2-8FF4-420F-A17F-2871548B06D5}" destId="{E04FEFEC-ACAE-473A-ABA3-6DCE0B8AB7F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201F7C-CE3C-4FC3-9CF3-6BC00DA5CC8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BA1238F-299D-4F33-A6C9-752182068AF4}">
      <dgm:prSet/>
      <dgm:spPr/>
      <dgm:t>
        <a:bodyPr/>
        <a:lstStyle/>
        <a:p>
          <a:pPr>
            <a:defRPr cap="all"/>
          </a:pPr>
          <a:r>
            <a:rPr lang="en-US"/>
            <a:t>Small Lakes</a:t>
          </a:r>
        </a:p>
      </dgm:t>
    </dgm:pt>
    <dgm:pt modelId="{C5CB92D1-A23C-4D83-8926-520594EC2C8D}" type="parTrans" cxnId="{8F9C4586-FA52-446F-98BD-AF706CE13BD0}">
      <dgm:prSet/>
      <dgm:spPr/>
      <dgm:t>
        <a:bodyPr/>
        <a:lstStyle/>
        <a:p>
          <a:endParaRPr lang="en-US"/>
        </a:p>
      </dgm:t>
    </dgm:pt>
    <dgm:pt modelId="{B8D1873E-83D0-4F33-9831-A085BFB573CD}" type="sibTrans" cxnId="{8F9C4586-FA52-446F-98BD-AF706CE13BD0}">
      <dgm:prSet/>
      <dgm:spPr/>
      <dgm:t>
        <a:bodyPr/>
        <a:lstStyle/>
        <a:p>
          <a:endParaRPr lang="en-US"/>
        </a:p>
      </dgm:t>
    </dgm:pt>
    <dgm:pt modelId="{A6FE5387-7AFE-4662-9F8F-A27BAB649CF7}">
      <dgm:prSet/>
      <dgm:spPr/>
      <dgm:t>
        <a:bodyPr/>
        <a:lstStyle/>
        <a:p>
          <a:pPr>
            <a:defRPr cap="all"/>
          </a:pPr>
          <a:r>
            <a:rPr lang="en-US"/>
            <a:t>Ponds</a:t>
          </a:r>
        </a:p>
      </dgm:t>
    </dgm:pt>
    <dgm:pt modelId="{DFBBBE28-5483-4954-AF69-58B11C3A0851}" type="parTrans" cxnId="{D88D194E-0365-4F35-A9B1-E10480A2034A}">
      <dgm:prSet/>
      <dgm:spPr/>
      <dgm:t>
        <a:bodyPr/>
        <a:lstStyle/>
        <a:p>
          <a:endParaRPr lang="en-US"/>
        </a:p>
      </dgm:t>
    </dgm:pt>
    <dgm:pt modelId="{E7680C26-B028-456E-8B23-EF7692480AE6}" type="sibTrans" cxnId="{D88D194E-0365-4F35-A9B1-E10480A2034A}">
      <dgm:prSet/>
      <dgm:spPr/>
      <dgm:t>
        <a:bodyPr/>
        <a:lstStyle/>
        <a:p>
          <a:endParaRPr lang="en-US"/>
        </a:p>
      </dgm:t>
    </dgm:pt>
    <dgm:pt modelId="{0CF1A7FC-ED4A-482C-A620-FFB0DD06D5B8}">
      <dgm:prSet/>
      <dgm:spPr/>
      <dgm:t>
        <a:bodyPr/>
        <a:lstStyle/>
        <a:p>
          <a:pPr>
            <a:defRPr cap="all"/>
          </a:pPr>
          <a:r>
            <a:rPr lang="en-US"/>
            <a:t>Small coastal or estuarine waters</a:t>
          </a:r>
        </a:p>
      </dgm:t>
    </dgm:pt>
    <dgm:pt modelId="{D11D860D-003C-4AEE-8DC8-D791365FEC03}" type="parTrans" cxnId="{AD94E4A2-F9FE-4B5C-BF52-22C3E433E851}">
      <dgm:prSet/>
      <dgm:spPr/>
      <dgm:t>
        <a:bodyPr/>
        <a:lstStyle/>
        <a:p>
          <a:endParaRPr lang="en-US"/>
        </a:p>
      </dgm:t>
    </dgm:pt>
    <dgm:pt modelId="{983374D9-B9C4-4FF8-B801-29E335B2B68B}" type="sibTrans" cxnId="{AD94E4A2-F9FE-4B5C-BF52-22C3E433E851}">
      <dgm:prSet/>
      <dgm:spPr/>
      <dgm:t>
        <a:bodyPr/>
        <a:lstStyle/>
        <a:p>
          <a:endParaRPr lang="en-US"/>
        </a:p>
      </dgm:t>
    </dgm:pt>
    <dgm:pt modelId="{EAD1BF05-BFEA-461A-B4D8-058618AFE72D}" type="pres">
      <dgm:prSet presAssocID="{54201F7C-CE3C-4FC3-9CF3-6BC00DA5CC81}" presName="root" presStyleCnt="0">
        <dgm:presLayoutVars>
          <dgm:dir/>
          <dgm:resizeHandles val="exact"/>
        </dgm:presLayoutVars>
      </dgm:prSet>
      <dgm:spPr/>
    </dgm:pt>
    <dgm:pt modelId="{F08B90EB-4493-4AA8-B904-920B3BBEFD42}" type="pres">
      <dgm:prSet presAssocID="{DBA1238F-299D-4F33-A6C9-752182068AF4}" presName="compNode" presStyleCnt="0"/>
      <dgm:spPr/>
    </dgm:pt>
    <dgm:pt modelId="{41B56D10-2B3C-44A5-AB66-E6F0BD5F280B}" type="pres">
      <dgm:prSet presAssocID="{DBA1238F-299D-4F33-A6C9-752182068AF4}" presName="iconBgRect" presStyleLbl="bgShp" presStyleIdx="0" presStyleCnt="3"/>
      <dgm:spPr/>
    </dgm:pt>
    <dgm:pt modelId="{32B49A99-965F-4DA9-9B64-3DD3D5F791CB}" type="pres">
      <dgm:prSet presAssocID="{DBA1238F-299D-4F33-A6C9-752182068A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"/>
        </a:ext>
      </dgm:extLst>
    </dgm:pt>
    <dgm:pt modelId="{C6255595-3E67-4086-BAFB-F5B73A4D7D6C}" type="pres">
      <dgm:prSet presAssocID="{DBA1238F-299D-4F33-A6C9-752182068AF4}" presName="spaceRect" presStyleCnt="0"/>
      <dgm:spPr/>
    </dgm:pt>
    <dgm:pt modelId="{F5560B13-C2D2-46A8-82C0-9B65739FBCBC}" type="pres">
      <dgm:prSet presAssocID="{DBA1238F-299D-4F33-A6C9-752182068AF4}" presName="textRect" presStyleLbl="revTx" presStyleIdx="0" presStyleCnt="3">
        <dgm:presLayoutVars>
          <dgm:chMax val="1"/>
          <dgm:chPref val="1"/>
        </dgm:presLayoutVars>
      </dgm:prSet>
      <dgm:spPr/>
    </dgm:pt>
    <dgm:pt modelId="{254D480D-8B52-472A-AD03-A404F4938C1B}" type="pres">
      <dgm:prSet presAssocID="{B8D1873E-83D0-4F33-9831-A085BFB573CD}" presName="sibTrans" presStyleCnt="0"/>
      <dgm:spPr/>
    </dgm:pt>
    <dgm:pt modelId="{DABA7029-E2D8-453C-920F-A4E01E8FCF25}" type="pres">
      <dgm:prSet presAssocID="{A6FE5387-7AFE-4662-9F8F-A27BAB649CF7}" presName="compNode" presStyleCnt="0"/>
      <dgm:spPr/>
    </dgm:pt>
    <dgm:pt modelId="{08030113-E185-454E-9E5A-2EB286D8C6AB}" type="pres">
      <dgm:prSet presAssocID="{A6FE5387-7AFE-4662-9F8F-A27BAB649CF7}" presName="iconBgRect" presStyleLbl="bgShp" presStyleIdx="1" presStyleCnt="3"/>
      <dgm:spPr/>
    </dgm:pt>
    <dgm:pt modelId="{7C5E66C4-EF27-453D-ACAB-FCDA85666775}" type="pres">
      <dgm:prSet presAssocID="{A6FE5387-7AFE-4662-9F8F-A27BAB649CF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DCEB20AD-D2CF-4A19-B055-E5E3C134E162}" type="pres">
      <dgm:prSet presAssocID="{A6FE5387-7AFE-4662-9F8F-A27BAB649CF7}" presName="spaceRect" presStyleCnt="0"/>
      <dgm:spPr/>
    </dgm:pt>
    <dgm:pt modelId="{120826BB-C535-472A-B466-AB654703069C}" type="pres">
      <dgm:prSet presAssocID="{A6FE5387-7AFE-4662-9F8F-A27BAB649CF7}" presName="textRect" presStyleLbl="revTx" presStyleIdx="1" presStyleCnt="3">
        <dgm:presLayoutVars>
          <dgm:chMax val="1"/>
          <dgm:chPref val="1"/>
        </dgm:presLayoutVars>
      </dgm:prSet>
      <dgm:spPr/>
    </dgm:pt>
    <dgm:pt modelId="{2E5F24FC-64AC-4226-906B-53B4CDFDB382}" type="pres">
      <dgm:prSet presAssocID="{E7680C26-B028-456E-8B23-EF7692480AE6}" presName="sibTrans" presStyleCnt="0"/>
      <dgm:spPr/>
    </dgm:pt>
    <dgm:pt modelId="{17AA8156-FBBB-40F8-8D10-6984DF3D13E1}" type="pres">
      <dgm:prSet presAssocID="{0CF1A7FC-ED4A-482C-A620-FFB0DD06D5B8}" presName="compNode" presStyleCnt="0"/>
      <dgm:spPr/>
    </dgm:pt>
    <dgm:pt modelId="{9E8FE8BF-0240-4716-9A41-A6F866261605}" type="pres">
      <dgm:prSet presAssocID="{0CF1A7FC-ED4A-482C-A620-FFB0DD06D5B8}" presName="iconBgRect" presStyleLbl="bgShp" presStyleIdx="2" presStyleCnt="3"/>
      <dgm:spPr/>
    </dgm:pt>
    <dgm:pt modelId="{5BEE7286-60A2-4CDC-9FE5-F00D7DFB4FDE}" type="pres">
      <dgm:prSet presAssocID="{0CF1A7FC-ED4A-482C-A620-FFB0DD06D5B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"/>
        </a:ext>
      </dgm:extLst>
    </dgm:pt>
    <dgm:pt modelId="{740A61C6-72E1-4CC0-86AC-374E8F54314A}" type="pres">
      <dgm:prSet presAssocID="{0CF1A7FC-ED4A-482C-A620-FFB0DD06D5B8}" presName="spaceRect" presStyleCnt="0"/>
      <dgm:spPr/>
    </dgm:pt>
    <dgm:pt modelId="{36930C0E-B823-4262-B3CC-78A92E81855F}" type="pres">
      <dgm:prSet presAssocID="{0CF1A7FC-ED4A-482C-A620-FFB0DD06D5B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88D194E-0365-4F35-A9B1-E10480A2034A}" srcId="{54201F7C-CE3C-4FC3-9CF3-6BC00DA5CC81}" destId="{A6FE5387-7AFE-4662-9F8F-A27BAB649CF7}" srcOrd="1" destOrd="0" parTransId="{DFBBBE28-5483-4954-AF69-58B11C3A0851}" sibTransId="{E7680C26-B028-456E-8B23-EF7692480AE6}"/>
    <dgm:cxn modelId="{A8D29779-809C-4A78-9C60-0D399C34F19F}" type="presOf" srcId="{54201F7C-CE3C-4FC3-9CF3-6BC00DA5CC81}" destId="{EAD1BF05-BFEA-461A-B4D8-058618AFE72D}" srcOrd="0" destOrd="0" presId="urn:microsoft.com/office/officeart/2018/5/layout/IconCircleLabelList"/>
    <dgm:cxn modelId="{8F9C4586-FA52-446F-98BD-AF706CE13BD0}" srcId="{54201F7C-CE3C-4FC3-9CF3-6BC00DA5CC81}" destId="{DBA1238F-299D-4F33-A6C9-752182068AF4}" srcOrd="0" destOrd="0" parTransId="{C5CB92D1-A23C-4D83-8926-520594EC2C8D}" sibTransId="{B8D1873E-83D0-4F33-9831-A085BFB573CD}"/>
    <dgm:cxn modelId="{44FB1F8B-C064-4226-9728-820C75D6E387}" type="presOf" srcId="{0CF1A7FC-ED4A-482C-A620-FFB0DD06D5B8}" destId="{36930C0E-B823-4262-B3CC-78A92E81855F}" srcOrd="0" destOrd="0" presId="urn:microsoft.com/office/officeart/2018/5/layout/IconCircleLabelList"/>
    <dgm:cxn modelId="{AD94E4A2-F9FE-4B5C-BF52-22C3E433E851}" srcId="{54201F7C-CE3C-4FC3-9CF3-6BC00DA5CC81}" destId="{0CF1A7FC-ED4A-482C-A620-FFB0DD06D5B8}" srcOrd="2" destOrd="0" parTransId="{D11D860D-003C-4AEE-8DC8-D791365FEC03}" sibTransId="{983374D9-B9C4-4FF8-B801-29E335B2B68B}"/>
    <dgm:cxn modelId="{5B0E2DD6-9242-48A5-8E15-546F032B1D19}" type="presOf" srcId="{A6FE5387-7AFE-4662-9F8F-A27BAB649CF7}" destId="{120826BB-C535-472A-B466-AB654703069C}" srcOrd="0" destOrd="0" presId="urn:microsoft.com/office/officeart/2018/5/layout/IconCircleLabelList"/>
    <dgm:cxn modelId="{4B8D2CF9-4275-45AB-9680-1A6337BDE572}" type="presOf" srcId="{DBA1238F-299D-4F33-A6C9-752182068AF4}" destId="{F5560B13-C2D2-46A8-82C0-9B65739FBCBC}" srcOrd="0" destOrd="0" presId="urn:microsoft.com/office/officeart/2018/5/layout/IconCircleLabelList"/>
    <dgm:cxn modelId="{10C0FF29-0F71-4B4A-B479-1ECEDD0A4D8E}" type="presParOf" srcId="{EAD1BF05-BFEA-461A-B4D8-058618AFE72D}" destId="{F08B90EB-4493-4AA8-B904-920B3BBEFD42}" srcOrd="0" destOrd="0" presId="urn:microsoft.com/office/officeart/2018/5/layout/IconCircleLabelList"/>
    <dgm:cxn modelId="{09078455-B89D-4C22-A883-F0511EFDFE2F}" type="presParOf" srcId="{F08B90EB-4493-4AA8-B904-920B3BBEFD42}" destId="{41B56D10-2B3C-44A5-AB66-E6F0BD5F280B}" srcOrd="0" destOrd="0" presId="urn:microsoft.com/office/officeart/2018/5/layout/IconCircleLabelList"/>
    <dgm:cxn modelId="{469188E2-1B84-43FE-8006-28A83A2EE9FD}" type="presParOf" srcId="{F08B90EB-4493-4AA8-B904-920B3BBEFD42}" destId="{32B49A99-965F-4DA9-9B64-3DD3D5F791CB}" srcOrd="1" destOrd="0" presId="urn:microsoft.com/office/officeart/2018/5/layout/IconCircleLabelList"/>
    <dgm:cxn modelId="{D2F637DB-8502-48CC-ADBA-9EDF554EE204}" type="presParOf" srcId="{F08B90EB-4493-4AA8-B904-920B3BBEFD42}" destId="{C6255595-3E67-4086-BAFB-F5B73A4D7D6C}" srcOrd="2" destOrd="0" presId="urn:microsoft.com/office/officeart/2018/5/layout/IconCircleLabelList"/>
    <dgm:cxn modelId="{ABE21BF0-CFBC-4300-A890-228780831BBB}" type="presParOf" srcId="{F08B90EB-4493-4AA8-B904-920B3BBEFD42}" destId="{F5560B13-C2D2-46A8-82C0-9B65739FBCBC}" srcOrd="3" destOrd="0" presId="urn:microsoft.com/office/officeart/2018/5/layout/IconCircleLabelList"/>
    <dgm:cxn modelId="{E1E94D62-17E5-47BD-8DF5-30F4DCDD16E3}" type="presParOf" srcId="{EAD1BF05-BFEA-461A-B4D8-058618AFE72D}" destId="{254D480D-8B52-472A-AD03-A404F4938C1B}" srcOrd="1" destOrd="0" presId="urn:microsoft.com/office/officeart/2018/5/layout/IconCircleLabelList"/>
    <dgm:cxn modelId="{44F757F7-F870-45A7-86EC-7532DB39E4E8}" type="presParOf" srcId="{EAD1BF05-BFEA-461A-B4D8-058618AFE72D}" destId="{DABA7029-E2D8-453C-920F-A4E01E8FCF25}" srcOrd="2" destOrd="0" presId="urn:microsoft.com/office/officeart/2018/5/layout/IconCircleLabelList"/>
    <dgm:cxn modelId="{43325594-F458-420D-9A29-5929252CD177}" type="presParOf" srcId="{DABA7029-E2D8-453C-920F-A4E01E8FCF25}" destId="{08030113-E185-454E-9E5A-2EB286D8C6AB}" srcOrd="0" destOrd="0" presId="urn:microsoft.com/office/officeart/2018/5/layout/IconCircleLabelList"/>
    <dgm:cxn modelId="{30EFB475-0532-46A7-A316-4B2202304428}" type="presParOf" srcId="{DABA7029-E2D8-453C-920F-A4E01E8FCF25}" destId="{7C5E66C4-EF27-453D-ACAB-FCDA85666775}" srcOrd="1" destOrd="0" presId="urn:microsoft.com/office/officeart/2018/5/layout/IconCircleLabelList"/>
    <dgm:cxn modelId="{7963C129-DD1C-4A1F-9F62-8DEBD1BBAE8E}" type="presParOf" srcId="{DABA7029-E2D8-453C-920F-A4E01E8FCF25}" destId="{DCEB20AD-D2CF-4A19-B055-E5E3C134E162}" srcOrd="2" destOrd="0" presId="urn:microsoft.com/office/officeart/2018/5/layout/IconCircleLabelList"/>
    <dgm:cxn modelId="{B643BCF8-BF00-4292-8171-ECDB41BF11E8}" type="presParOf" srcId="{DABA7029-E2D8-453C-920F-A4E01E8FCF25}" destId="{120826BB-C535-472A-B466-AB654703069C}" srcOrd="3" destOrd="0" presId="urn:microsoft.com/office/officeart/2018/5/layout/IconCircleLabelList"/>
    <dgm:cxn modelId="{77F1C042-132A-40AB-915D-8BF1EEA5D953}" type="presParOf" srcId="{EAD1BF05-BFEA-461A-B4D8-058618AFE72D}" destId="{2E5F24FC-64AC-4226-906B-53B4CDFDB382}" srcOrd="3" destOrd="0" presId="urn:microsoft.com/office/officeart/2018/5/layout/IconCircleLabelList"/>
    <dgm:cxn modelId="{84B9A691-17B6-4E88-ABD6-E06834459AE4}" type="presParOf" srcId="{EAD1BF05-BFEA-461A-B4D8-058618AFE72D}" destId="{17AA8156-FBBB-40F8-8D10-6984DF3D13E1}" srcOrd="4" destOrd="0" presId="urn:microsoft.com/office/officeart/2018/5/layout/IconCircleLabelList"/>
    <dgm:cxn modelId="{D78C9792-E4FB-4F3D-9817-BC3E6065B4B0}" type="presParOf" srcId="{17AA8156-FBBB-40F8-8D10-6984DF3D13E1}" destId="{9E8FE8BF-0240-4716-9A41-A6F866261605}" srcOrd="0" destOrd="0" presId="urn:microsoft.com/office/officeart/2018/5/layout/IconCircleLabelList"/>
    <dgm:cxn modelId="{5D70186A-6806-4A3E-A4CA-EB60055B3DB9}" type="presParOf" srcId="{17AA8156-FBBB-40F8-8D10-6984DF3D13E1}" destId="{5BEE7286-60A2-4CDC-9FE5-F00D7DFB4FDE}" srcOrd="1" destOrd="0" presId="urn:microsoft.com/office/officeart/2018/5/layout/IconCircleLabelList"/>
    <dgm:cxn modelId="{13A54FF1-21D2-4AE5-9EF4-D902765BB10D}" type="presParOf" srcId="{17AA8156-FBBB-40F8-8D10-6984DF3D13E1}" destId="{740A61C6-72E1-4CC0-86AC-374E8F54314A}" srcOrd="2" destOrd="0" presId="urn:microsoft.com/office/officeart/2018/5/layout/IconCircleLabelList"/>
    <dgm:cxn modelId="{AB5864D3-1070-4919-87CC-D03F3763D7D6}" type="presParOf" srcId="{17AA8156-FBBB-40F8-8D10-6984DF3D13E1}" destId="{36930C0E-B823-4262-B3CC-78A92E81855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B0440E-8EA9-430F-8016-71687B7087B4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539952-06A8-48A7-8890-889F87A45C2A}">
      <dgm:prSet/>
      <dgm:spPr/>
      <dgm:t>
        <a:bodyPr/>
        <a:lstStyle/>
        <a:p>
          <a:r>
            <a:rPr lang="en-US"/>
            <a:t>Arduino Uno</a:t>
          </a:r>
        </a:p>
      </dgm:t>
    </dgm:pt>
    <dgm:pt modelId="{62A62269-498A-452C-9D48-886E127ACF14}" type="parTrans" cxnId="{0BED299C-65DE-4076-8764-C81FEDD5B049}">
      <dgm:prSet/>
      <dgm:spPr/>
      <dgm:t>
        <a:bodyPr/>
        <a:lstStyle/>
        <a:p>
          <a:endParaRPr lang="en-US"/>
        </a:p>
      </dgm:t>
    </dgm:pt>
    <dgm:pt modelId="{27A2C1E3-B8C4-4998-9F99-A84407562CF2}" type="sibTrans" cxnId="{0BED299C-65DE-4076-8764-C81FEDD5B049}">
      <dgm:prSet/>
      <dgm:spPr/>
      <dgm:t>
        <a:bodyPr/>
        <a:lstStyle/>
        <a:p>
          <a:endParaRPr lang="en-US"/>
        </a:p>
      </dgm:t>
    </dgm:pt>
    <dgm:pt modelId="{3CFA0969-7A5C-4BEB-B34B-81E691B56368}">
      <dgm:prSet/>
      <dgm:spPr/>
      <dgm:t>
        <a:bodyPr/>
        <a:lstStyle/>
        <a:p>
          <a:r>
            <a:rPr lang="en-US"/>
            <a:t>DC Gear Motor</a:t>
          </a:r>
        </a:p>
      </dgm:t>
    </dgm:pt>
    <dgm:pt modelId="{363175C2-EADC-45E3-B86A-5BF44B2A8F74}" type="parTrans" cxnId="{0033DD3E-6D94-43C4-9D70-2B976710293E}">
      <dgm:prSet/>
      <dgm:spPr/>
      <dgm:t>
        <a:bodyPr/>
        <a:lstStyle/>
        <a:p>
          <a:endParaRPr lang="en-US"/>
        </a:p>
      </dgm:t>
    </dgm:pt>
    <dgm:pt modelId="{800EBC2D-DC5E-4A1D-9F50-7BAC43F996DF}" type="sibTrans" cxnId="{0033DD3E-6D94-43C4-9D70-2B976710293E}">
      <dgm:prSet/>
      <dgm:spPr/>
      <dgm:t>
        <a:bodyPr/>
        <a:lstStyle/>
        <a:p>
          <a:endParaRPr lang="en-US"/>
        </a:p>
      </dgm:t>
    </dgm:pt>
    <dgm:pt modelId="{D9CEB3B5-FF45-492B-8146-500C3F7EB952}">
      <dgm:prSet/>
      <dgm:spPr/>
      <dgm:t>
        <a:bodyPr/>
        <a:lstStyle/>
        <a:p>
          <a:r>
            <a:rPr lang="en-US"/>
            <a:t>L298N Motor Driver</a:t>
          </a:r>
        </a:p>
      </dgm:t>
    </dgm:pt>
    <dgm:pt modelId="{0DC85DAB-0404-43F2-83A3-29460C18E89E}" type="parTrans" cxnId="{97273278-9E56-4A90-9863-9839FC30A436}">
      <dgm:prSet/>
      <dgm:spPr/>
      <dgm:t>
        <a:bodyPr/>
        <a:lstStyle/>
        <a:p>
          <a:endParaRPr lang="en-US"/>
        </a:p>
      </dgm:t>
    </dgm:pt>
    <dgm:pt modelId="{49DC9B14-07A5-4956-9E9E-67009B2D0680}" type="sibTrans" cxnId="{97273278-9E56-4A90-9863-9839FC30A436}">
      <dgm:prSet/>
      <dgm:spPr/>
      <dgm:t>
        <a:bodyPr/>
        <a:lstStyle/>
        <a:p>
          <a:endParaRPr lang="en-US"/>
        </a:p>
      </dgm:t>
    </dgm:pt>
    <dgm:pt modelId="{9FBE4DA5-30A7-45CF-8223-CD6B6508521F}">
      <dgm:prSet/>
      <dgm:spPr/>
      <dgm:t>
        <a:bodyPr/>
        <a:lstStyle/>
        <a:p>
          <a:r>
            <a:rPr lang="en-US"/>
            <a:t>HC-05 Bluetooth Model</a:t>
          </a:r>
        </a:p>
      </dgm:t>
    </dgm:pt>
    <dgm:pt modelId="{91978821-8122-4CB0-A382-E8F75A253946}" type="parTrans" cxnId="{F373455A-3635-4874-BEC4-FC4E7935A4B1}">
      <dgm:prSet/>
      <dgm:spPr/>
      <dgm:t>
        <a:bodyPr/>
        <a:lstStyle/>
        <a:p>
          <a:endParaRPr lang="en-US"/>
        </a:p>
      </dgm:t>
    </dgm:pt>
    <dgm:pt modelId="{789BA400-6B53-4C3C-977B-9995BE56A00F}" type="sibTrans" cxnId="{F373455A-3635-4874-BEC4-FC4E7935A4B1}">
      <dgm:prSet/>
      <dgm:spPr/>
      <dgm:t>
        <a:bodyPr/>
        <a:lstStyle/>
        <a:p>
          <a:endParaRPr lang="en-US"/>
        </a:p>
      </dgm:t>
    </dgm:pt>
    <dgm:pt modelId="{59F418AC-098E-4608-9846-D37E074CFCA4}" type="pres">
      <dgm:prSet presAssocID="{EFB0440E-8EA9-430F-8016-71687B7087B4}" presName="diagram" presStyleCnt="0">
        <dgm:presLayoutVars>
          <dgm:dir/>
          <dgm:resizeHandles val="exact"/>
        </dgm:presLayoutVars>
      </dgm:prSet>
      <dgm:spPr/>
    </dgm:pt>
    <dgm:pt modelId="{1C28D8AE-C03F-4AE0-83C1-62D7938476B1}" type="pres">
      <dgm:prSet presAssocID="{CA539952-06A8-48A7-8890-889F87A45C2A}" presName="node" presStyleLbl="node1" presStyleIdx="0" presStyleCnt="4">
        <dgm:presLayoutVars>
          <dgm:bulletEnabled val="1"/>
        </dgm:presLayoutVars>
      </dgm:prSet>
      <dgm:spPr/>
    </dgm:pt>
    <dgm:pt modelId="{979F210D-003D-4119-BDD8-F0F2A6014A6C}" type="pres">
      <dgm:prSet presAssocID="{27A2C1E3-B8C4-4998-9F99-A84407562CF2}" presName="sibTrans" presStyleCnt="0"/>
      <dgm:spPr/>
    </dgm:pt>
    <dgm:pt modelId="{2E679641-2D02-4903-8F47-0E85A602DF36}" type="pres">
      <dgm:prSet presAssocID="{3CFA0969-7A5C-4BEB-B34B-81E691B56368}" presName="node" presStyleLbl="node1" presStyleIdx="1" presStyleCnt="4">
        <dgm:presLayoutVars>
          <dgm:bulletEnabled val="1"/>
        </dgm:presLayoutVars>
      </dgm:prSet>
      <dgm:spPr/>
    </dgm:pt>
    <dgm:pt modelId="{1E7CB5D7-0FAD-43E7-878A-F90B59EEA731}" type="pres">
      <dgm:prSet presAssocID="{800EBC2D-DC5E-4A1D-9F50-7BAC43F996DF}" presName="sibTrans" presStyleCnt="0"/>
      <dgm:spPr/>
    </dgm:pt>
    <dgm:pt modelId="{43D2DED1-24A9-4B35-A9C5-1135FD98E491}" type="pres">
      <dgm:prSet presAssocID="{D9CEB3B5-FF45-492B-8146-500C3F7EB952}" presName="node" presStyleLbl="node1" presStyleIdx="2" presStyleCnt="4">
        <dgm:presLayoutVars>
          <dgm:bulletEnabled val="1"/>
        </dgm:presLayoutVars>
      </dgm:prSet>
      <dgm:spPr/>
    </dgm:pt>
    <dgm:pt modelId="{94DA2F55-948D-425E-AFDB-CCAEFCD3B4E1}" type="pres">
      <dgm:prSet presAssocID="{49DC9B14-07A5-4956-9E9E-67009B2D0680}" presName="sibTrans" presStyleCnt="0"/>
      <dgm:spPr/>
    </dgm:pt>
    <dgm:pt modelId="{D2C99D7A-8240-4313-BF6F-1DF5B89AD6D8}" type="pres">
      <dgm:prSet presAssocID="{9FBE4DA5-30A7-45CF-8223-CD6B6508521F}" presName="node" presStyleLbl="node1" presStyleIdx="3" presStyleCnt="4">
        <dgm:presLayoutVars>
          <dgm:bulletEnabled val="1"/>
        </dgm:presLayoutVars>
      </dgm:prSet>
      <dgm:spPr/>
    </dgm:pt>
  </dgm:ptLst>
  <dgm:cxnLst>
    <dgm:cxn modelId="{D0009C2F-D8F5-49B4-BBD6-D591A4DB89B1}" type="presOf" srcId="{3CFA0969-7A5C-4BEB-B34B-81E691B56368}" destId="{2E679641-2D02-4903-8F47-0E85A602DF36}" srcOrd="0" destOrd="0" presId="urn:microsoft.com/office/officeart/2005/8/layout/default"/>
    <dgm:cxn modelId="{7841A12F-9722-44F6-BDC7-237D37C4FCF3}" type="presOf" srcId="{CA539952-06A8-48A7-8890-889F87A45C2A}" destId="{1C28D8AE-C03F-4AE0-83C1-62D7938476B1}" srcOrd="0" destOrd="0" presId="urn:microsoft.com/office/officeart/2005/8/layout/default"/>
    <dgm:cxn modelId="{0033DD3E-6D94-43C4-9D70-2B976710293E}" srcId="{EFB0440E-8EA9-430F-8016-71687B7087B4}" destId="{3CFA0969-7A5C-4BEB-B34B-81E691B56368}" srcOrd="1" destOrd="0" parTransId="{363175C2-EADC-45E3-B86A-5BF44B2A8F74}" sibTransId="{800EBC2D-DC5E-4A1D-9F50-7BAC43F996DF}"/>
    <dgm:cxn modelId="{97273278-9E56-4A90-9863-9839FC30A436}" srcId="{EFB0440E-8EA9-430F-8016-71687B7087B4}" destId="{D9CEB3B5-FF45-492B-8146-500C3F7EB952}" srcOrd="2" destOrd="0" parTransId="{0DC85DAB-0404-43F2-83A3-29460C18E89E}" sibTransId="{49DC9B14-07A5-4956-9E9E-67009B2D0680}"/>
    <dgm:cxn modelId="{F373455A-3635-4874-BEC4-FC4E7935A4B1}" srcId="{EFB0440E-8EA9-430F-8016-71687B7087B4}" destId="{9FBE4DA5-30A7-45CF-8223-CD6B6508521F}" srcOrd="3" destOrd="0" parTransId="{91978821-8122-4CB0-A382-E8F75A253946}" sibTransId="{789BA400-6B53-4C3C-977B-9995BE56A00F}"/>
    <dgm:cxn modelId="{5D3F1785-9A12-48F3-8C43-1D7BC3DEE87E}" type="presOf" srcId="{9FBE4DA5-30A7-45CF-8223-CD6B6508521F}" destId="{D2C99D7A-8240-4313-BF6F-1DF5B89AD6D8}" srcOrd="0" destOrd="0" presId="urn:microsoft.com/office/officeart/2005/8/layout/default"/>
    <dgm:cxn modelId="{0BED299C-65DE-4076-8764-C81FEDD5B049}" srcId="{EFB0440E-8EA9-430F-8016-71687B7087B4}" destId="{CA539952-06A8-48A7-8890-889F87A45C2A}" srcOrd="0" destOrd="0" parTransId="{62A62269-498A-452C-9D48-886E127ACF14}" sibTransId="{27A2C1E3-B8C4-4998-9F99-A84407562CF2}"/>
    <dgm:cxn modelId="{D0A9C9A7-9DFD-464E-87A5-DD51C66D1366}" type="presOf" srcId="{D9CEB3B5-FF45-492B-8146-500C3F7EB952}" destId="{43D2DED1-24A9-4B35-A9C5-1135FD98E491}" srcOrd="0" destOrd="0" presId="urn:microsoft.com/office/officeart/2005/8/layout/default"/>
    <dgm:cxn modelId="{96556EF7-3AE5-46A7-A3E5-C739AC143918}" type="presOf" srcId="{EFB0440E-8EA9-430F-8016-71687B7087B4}" destId="{59F418AC-098E-4608-9846-D37E074CFCA4}" srcOrd="0" destOrd="0" presId="urn:microsoft.com/office/officeart/2005/8/layout/default"/>
    <dgm:cxn modelId="{C7106EF6-83FB-4E13-878E-B824FC402045}" type="presParOf" srcId="{59F418AC-098E-4608-9846-D37E074CFCA4}" destId="{1C28D8AE-C03F-4AE0-83C1-62D7938476B1}" srcOrd="0" destOrd="0" presId="urn:microsoft.com/office/officeart/2005/8/layout/default"/>
    <dgm:cxn modelId="{1E9F0A33-764A-4BBD-A051-02497EA7005F}" type="presParOf" srcId="{59F418AC-098E-4608-9846-D37E074CFCA4}" destId="{979F210D-003D-4119-BDD8-F0F2A6014A6C}" srcOrd="1" destOrd="0" presId="urn:microsoft.com/office/officeart/2005/8/layout/default"/>
    <dgm:cxn modelId="{03644E3C-31FF-4AC1-813A-93613D033DBB}" type="presParOf" srcId="{59F418AC-098E-4608-9846-D37E074CFCA4}" destId="{2E679641-2D02-4903-8F47-0E85A602DF36}" srcOrd="2" destOrd="0" presId="urn:microsoft.com/office/officeart/2005/8/layout/default"/>
    <dgm:cxn modelId="{F250DE09-9B78-46A1-B126-6D5C7D4D3BD6}" type="presParOf" srcId="{59F418AC-098E-4608-9846-D37E074CFCA4}" destId="{1E7CB5D7-0FAD-43E7-878A-F90B59EEA731}" srcOrd="3" destOrd="0" presId="urn:microsoft.com/office/officeart/2005/8/layout/default"/>
    <dgm:cxn modelId="{D7A736FC-D662-4A79-B924-3128E0B8A9C6}" type="presParOf" srcId="{59F418AC-098E-4608-9846-D37E074CFCA4}" destId="{43D2DED1-24A9-4B35-A9C5-1135FD98E491}" srcOrd="4" destOrd="0" presId="urn:microsoft.com/office/officeart/2005/8/layout/default"/>
    <dgm:cxn modelId="{CBBCE47C-7A90-4835-9026-11BF15EF62CB}" type="presParOf" srcId="{59F418AC-098E-4608-9846-D37E074CFCA4}" destId="{94DA2F55-948D-425E-AFDB-CCAEFCD3B4E1}" srcOrd="5" destOrd="0" presId="urn:microsoft.com/office/officeart/2005/8/layout/default"/>
    <dgm:cxn modelId="{E5545A47-C9BB-4002-A7A5-24CC14A51C4D}" type="presParOf" srcId="{59F418AC-098E-4608-9846-D37E074CFCA4}" destId="{D2C99D7A-8240-4313-BF6F-1DF5B89AD6D8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EDD330E-EAF6-48E5-A62E-9F53FD5057D3}" type="doc">
      <dgm:prSet loTypeId="urn:microsoft.com/office/officeart/2005/8/layout/cycle6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B59A40F-0B37-4CDF-AF80-E847D1CE5142}">
      <dgm:prSet/>
      <dgm:spPr/>
      <dgm:t>
        <a:bodyPr/>
        <a:lstStyle/>
        <a:p>
          <a:r>
            <a:rPr lang="en-US"/>
            <a:t>Algorithm</a:t>
          </a:r>
        </a:p>
      </dgm:t>
    </dgm:pt>
    <dgm:pt modelId="{42EA804E-28C0-4B10-BB8A-A99753CE9EF7}" type="parTrans" cxnId="{524CDA58-94C1-44DA-82D9-C8F331822ECE}">
      <dgm:prSet/>
      <dgm:spPr/>
      <dgm:t>
        <a:bodyPr/>
        <a:lstStyle/>
        <a:p>
          <a:endParaRPr lang="en-US"/>
        </a:p>
      </dgm:t>
    </dgm:pt>
    <dgm:pt modelId="{31D1D753-83C2-490E-848B-CB3987C65024}" type="sibTrans" cxnId="{524CDA58-94C1-44DA-82D9-C8F331822ECE}">
      <dgm:prSet/>
      <dgm:spPr/>
      <dgm:t>
        <a:bodyPr/>
        <a:lstStyle/>
        <a:p>
          <a:endParaRPr lang="en-US"/>
        </a:p>
      </dgm:t>
    </dgm:pt>
    <dgm:pt modelId="{A39E2DAA-65A2-436B-BEFF-086532568650}">
      <dgm:prSet/>
      <dgm:spPr/>
      <dgm:t>
        <a:bodyPr/>
        <a:lstStyle/>
        <a:p>
          <a:r>
            <a:rPr lang="en-US"/>
            <a:t>Arduino IDE</a:t>
          </a:r>
        </a:p>
      </dgm:t>
    </dgm:pt>
    <dgm:pt modelId="{7664B259-B905-42C0-8CC9-C498227EDBF1}" type="parTrans" cxnId="{7A6AA15C-AC35-4318-9086-AF2B78638EE0}">
      <dgm:prSet/>
      <dgm:spPr/>
      <dgm:t>
        <a:bodyPr/>
        <a:lstStyle/>
        <a:p>
          <a:endParaRPr lang="en-US"/>
        </a:p>
      </dgm:t>
    </dgm:pt>
    <dgm:pt modelId="{42715183-A48D-4D9A-888C-A6D15BB6E7D5}" type="sibTrans" cxnId="{7A6AA15C-AC35-4318-9086-AF2B78638EE0}">
      <dgm:prSet/>
      <dgm:spPr/>
      <dgm:t>
        <a:bodyPr/>
        <a:lstStyle/>
        <a:p>
          <a:endParaRPr lang="en-US"/>
        </a:p>
      </dgm:t>
    </dgm:pt>
    <dgm:pt modelId="{84BCD821-8C01-497A-B12A-1CED5D3305FB}" type="pres">
      <dgm:prSet presAssocID="{3EDD330E-EAF6-48E5-A62E-9F53FD5057D3}" presName="cycle" presStyleCnt="0">
        <dgm:presLayoutVars>
          <dgm:dir/>
          <dgm:resizeHandles val="exact"/>
        </dgm:presLayoutVars>
      </dgm:prSet>
      <dgm:spPr/>
    </dgm:pt>
    <dgm:pt modelId="{E1654F71-F952-423C-81EA-78903D8AF827}" type="pres">
      <dgm:prSet presAssocID="{3B59A40F-0B37-4CDF-AF80-E847D1CE5142}" presName="node" presStyleLbl="node1" presStyleIdx="0" presStyleCnt="2">
        <dgm:presLayoutVars>
          <dgm:bulletEnabled val="1"/>
        </dgm:presLayoutVars>
      </dgm:prSet>
      <dgm:spPr/>
    </dgm:pt>
    <dgm:pt modelId="{38910EC3-C620-4743-B220-26600C7292EC}" type="pres">
      <dgm:prSet presAssocID="{3B59A40F-0B37-4CDF-AF80-E847D1CE5142}" presName="spNode" presStyleCnt="0"/>
      <dgm:spPr/>
    </dgm:pt>
    <dgm:pt modelId="{F5A54701-9D27-4CF5-BD9F-A305599DE047}" type="pres">
      <dgm:prSet presAssocID="{31D1D753-83C2-490E-848B-CB3987C65024}" presName="sibTrans" presStyleLbl="sibTrans1D1" presStyleIdx="0" presStyleCnt="2"/>
      <dgm:spPr/>
    </dgm:pt>
    <dgm:pt modelId="{3459947E-C1BB-4AB0-AC1C-6B80D3B930D9}" type="pres">
      <dgm:prSet presAssocID="{A39E2DAA-65A2-436B-BEFF-086532568650}" presName="node" presStyleLbl="node1" presStyleIdx="1" presStyleCnt="2">
        <dgm:presLayoutVars>
          <dgm:bulletEnabled val="1"/>
        </dgm:presLayoutVars>
      </dgm:prSet>
      <dgm:spPr/>
    </dgm:pt>
    <dgm:pt modelId="{DA323082-5009-4E5A-893F-7986D1D1CF27}" type="pres">
      <dgm:prSet presAssocID="{A39E2DAA-65A2-436B-BEFF-086532568650}" presName="spNode" presStyleCnt="0"/>
      <dgm:spPr/>
    </dgm:pt>
    <dgm:pt modelId="{0F7C45BE-8AFD-4162-8F42-03A24A892031}" type="pres">
      <dgm:prSet presAssocID="{42715183-A48D-4D9A-888C-A6D15BB6E7D5}" presName="sibTrans" presStyleLbl="sibTrans1D1" presStyleIdx="1" presStyleCnt="2"/>
      <dgm:spPr/>
    </dgm:pt>
  </dgm:ptLst>
  <dgm:cxnLst>
    <dgm:cxn modelId="{7A6AA15C-AC35-4318-9086-AF2B78638EE0}" srcId="{3EDD330E-EAF6-48E5-A62E-9F53FD5057D3}" destId="{A39E2DAA-65A2-436B-BEFF-086532568650}" srcOrd="1" destOrd="0" parTransId="{7664B259-B905-42C0-8CC9-C498227EDBF1}" sibTransId="{42715183-A48D-4D9A-888C-A6D15BB6E7D5}"/>
    <dgm:cxn modelId="{0418AD5C-E01A-4C91-8565-FD683ED9544C}" type="presOf" srcId="{3B59A40F-0B37-4CDF-AF80-E847D1CE5142}" destId="{E1654F71-F952-423C-81EA-78903D8AF827}" srcOrd="0" destOrd="0" presId="urn:microsoft.com/office/officeart/2005/8/layout/cycle6"/>
    <dgm:cxn modelId="{459ADF73-1327-435F-86AD-4B2BD3AF0C39}" type="presOf" srcId="{31D1D753-83C2-490E-848B-CB3987C65024}" destId="{F5A54701-9D27-4CF5-BD9F-A305599DE047}" srcOrd="0" destOrd="0" presId="urn:microsoft.com/office/officeart/2005/8/layout/cycle6"/>
    <dgm:cxn modelId="{524CDA58-94C1-44DA-82D9-C8F331822ECE}" srcId="{3EDD330E-EAF6-48E5-A62E-9F53FD5057D3}" destId="{3B59A40F-0B37-4CDF-AF80-E847D1CE5142}" srcOrd="0" destOrd="0" parTransId="{42EA804E-28C0-4B10-BB8A-A99753CE9EF7}" sibTransId="{31D1D753-83C2-490E-848B-CB3987C65024}"/>
    <dgm:cxn modelId="{653A6F93-C41A-4999-A69E-62BDB0C32B5E}" type="presOf" srcId="{42715183-A48D-4D9A-888C-A6D15BB6E7D5}" destId="{0F7C45BE-8AFD-4162-8F42-03A24A892031}" srcOrd="0" destOrd="0" presId="urn:microsoft.com/office/officeart/2005/8/layout/cycle6"/>
    <dgm:cxn modelId="{C9001FA7-676F-4D5F-A44D-55385614AA9E}" type="presOf" srcId="{A39E2DAA-65A2-436B-BEFF-086532568650}" destId="{3459947E-C1BB-4AB0-AC1C-6B80D3B930D9}" srcOrd="0" destOrd="0" presId="urn:microsoft.com/office/officeart/2005/8/layout/cycle6"/>
    <dgm:cxn modelId="{8F5A88F7-2692-41F9-82E6-3697D74B84C4}" type="presOf" srcId="{3EDD330E-EAF6-48E5-A62E-9F53FD5057D3}" destId="{84BCD821-8C01-497A-B12A-1CED5D3305FB}" srcOrd="0" destOrd="0" presId="urn:microsoft.com/office/officeart/2005/8/layout/cycle6"/>
    <dgm:cxn modelId="{18A5E965-8A20-4733-8B86-9ADF48983078}" type="presParOf" srcId="{84BCD821-8C01-497A-B12A-1CED5D3305FB}" destId="{E1654F71-F952-423C-81EA-78903D8AF827}" srcOrd="0" destOrd="0" presId="urn:microsoft.com/office/officeart/2005/8/layout/cycle6"/>
    <dgm:cxn modelId="{34014B2E-961C-4B04-A2A0-88583273A80D}" type="presParOf" srcId="{84BCD821-8C01-497A-B12A-1CED5D3305FB}" destId="{38910EC3-C620-4743-B220-26600C7292EC}" srcOrd="1" destOrd="0" presId="urn:microsoft.com/office/officeart/2005/8/layout/cycle6"/>
    <dgm:cxn modelId="{5F8C598D-6155-4560-9A67-625FB81C5F23}" type="presParOf" srcId="{84BCD821-8C01-497A-B12A-1CED5D3305FB}" destId="{F5A54701-9D27-4CF5-BD9F-A305599DE047}" srcOrd="2" destOrd="0" presId="urn:microsoft.com/office/officeart/2005/8/layout/cycle6"/>
    <dgm:cxn modelId="{4BDCA3E0-0BB3-4943-9427-EF87806321DE}" type="presParOf" srcId="{84BCD821-8C01-497A-B12A-1CED5D3305FB}" destId="{3459947E-C1BB-4AB0-AC1C-6B80D3B930D9}" srcOrd="3" destOrd="0" presId="urn:microsoft.com/office/officeart/2005/8/layout/cycle6"/>
    <dgm:cxn modelId="{E7D1960F-6648-40F9-B325-25D26D6E8828}" type="presParOf" srcId="{84BCD821-8C01-497A-B12A-1CED5D3305FB}" destId="{DA323082-5009-4E5A-893F-7986D1D1CF27}" srcOrd="4" destOrd="0" presId="urn:microsoft.com/office/officeart/2005/8/layout/cycle6"/>
    <dgm:cxn modelId="{DD98B8B3-2708-48C1-9F87-BE6DE593063E}" type="presParOf" srcId="{84BCD821-8C01-497A-B12A-1CED5D3305FB}" destId="{0F7C45BE-8AFD-4162-8F42-03A24A892031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5E8CC-813E-4F55-95B1-3778A9F6A91C}">
      <dsp:nvSpPr>
        <dsp:cNvPr id="0" name=""/>
        <dsp:cNvSpPr/>
      </dsp:nvSpPr>
      <dsp:spPr>
        <a:xfrm>
          <a:off x="1176338" y="219228"/>
          <a:ext cx="715869" cy="7158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BC00D-5DE8-45B4-A2C2-98D3060589C4}">
      <dsp:nvSpPr>
        <dsp:cNvPr id="0" name=""/>
        <dsp:cNvSpPr/>
      </dsp:nvSpPr>
      <dsp:spPr>
        <a:xfrm>
          <a:off x="738862" y="1176499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Public pools pollution</a:t>
          </a:r>
        </a:p>
      </dsp:txBody>
      <dsp:txXfrm>
        <a:off x="738862" y="1176499"/>
        <a:ext cx="1590820" cy="636328"/>
      </dsp:txXfrm>
    </dsp:sp>
    <dsp:sp modelId="{E795A2DA-8890-4AE2-9B09-2633494C9F5A}">
      <dsp:nvSpPr>
        <dsp:cNvPr id="0" name=""/>
        <dsp:cNvSpPr/>
      </dsp:nvSpPr>
      <dsp:spPr>
        <a:xfrm>
          <a:off x="3045552" y="219228"/>
          <a:ext cx="715869" cy="7158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8C9505-14C9-4E4E-9E76-4FA92F040E0D}">
      <dsp:nvSpPr>
        <dsp:cNvPr id="0" name=""/>
        <dsp:cNvSpPr/>
      </dsp:nvSpPr>
      <dsp:spPr>
        <a:xfrm>
          <a:off x="2608076" y="1176499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Small Lakes</a:t>
          </a:r>
        </a:p>
      </dsp:txBody>
      <dsp:txXfrm>
        <a:off x="2608076" y="1176499"/>
        <a:ext cx="1590820" cy="636328"/>
      </dsp:txXfrm>
    </dsp:sp>
    <dsp:sp modelId="{5B244019-ED44-4C02-AC7C-FF06952C2C1F}">
      <dsp:nvSpPr>
        <dsp:cNvPr id="0" name=""/>
        <dsp:cNvSpPr/>
      </dsp:nvSpPr>
      <dsp:spPr>
        <a:xfrm>
          <a:off x="1176338" y="2210532"/>
          <a:ext cx="715869" cy="7158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9F0F-3623-456C-A263-79911ED25352}">
      <dsp:nvSpPr>
        <dsp:cNvPr id="0" name=""/>
        <dsp:cNvSpPr/>
      </dsp:nvSpPr>
      <dsp:spPr>
        <a:xfrm>
          <a:off x="738862" y="3167803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Ponds</a:t>
          </a:r>
        </a:p>
      </dsp:txBody>
      <dsp:txXfrm>
        <a:off x="738862" y="3167803"/>
        <a:ext cx="1590820" cy="636328"/>
      </dsp:txXfrm>
    </dsp:sp>
    <dsp:sp modelId="{6DA9EF3F-0C36-4B8C-8308-ED22CD1A12B9}">
      <dsp:nvSpPr>
        <dsp:cNvPr id="0" name=""/>
        <dsp:cNvSpPr/>
      </dsp:nvSpPr>
      <dsp:spPr>
        <a:xfrm>
          <a:off x="3045552" y="2210532"/>
          <a:ext cx="715869" cy="7158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4FEFEC-ACAE-473A-ABA3-6DCE0B8AB7F3}">
      <dsp:nvSpPr>
        <dsp:cNvPr id="0" name=""/>
        <dsp:cNvSpPr/>
      </dsp:nvSpPr>
      <dsp:spPr>
        <a:xfrm>
          <a:off x="2608076" y="3167803"/>
          <a:ext cx="1590820" cy="636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Canals (water canals pollution)</a:t>
          </a:r>
        </a:p>
      </dsp:txBody>
      <dsp:txXfrm>
        <a:off x="2608076" y="3167803"/>
        <a:ext cx="1590820" cy="636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B56D10-2B3C-44A5-AB66-E6F0BD5F280B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B49A99-965F-4DA9-9B64-3DD3D5F791C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60B13-C2D2-46A8-82C0-9B65739FBCBC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Small Lakes</a:t>
          </a:r>
        </a:p>
      </dsp:txBody>
      <dsp:txXfrm>
        <a:off x="35606" y="2725540"/>
        <a:ext cx="2981250" cy="720000"/>
      </dsp:txXfrm>
    </dsp:sp>
    <dsp:sp modelId="{08030113-E185-454E-9E5A-2EB286D8C6AB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E66C4-EF27-453D-ACAB-FCDA85666775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826BB-C535-472A-B466-AB654703069C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Ponds</a:t>
          </a:r>
        </a:p>
      </dsp:txBody>
      <dsp:txXfrm>
        <a:off x="3538574" y="2725540"/>
        <a:ext cx="2981250" cy="720000"/>
      </dsp:txXfrm>
    </dsp:sp>
    <dsp:sp modelId="{9E8FE8BF-0240-4716-9A41-A6F866261605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E7286-60A2-4CDC-9FE5-F00D7DFB4FDE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930C0E-B823-4262-B3CC-78A92E81855F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Small coastal or estuarine waters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28D8AE-C03F-4AE0-83C1-62D7938476B1}">
      <dsp:nvSpPr>
        <dsp:cNvPr id="0" name=""/>
        <dsp:cNvSpPr/>
      </dsp:nvSpPr>
      <dsp:spPr>
        <a:xfrm>
          <a:off x="377190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Arduino Uno</a:t>
          </a:r>
        </a:p>
      </dsp:txBody>
      <dsp:txXfrm>
        <a:off x="377190" y="3160"/>
        <a:ext cx="2907506" cy="1744503"/>
      </dsp:txXfrm>
    </dsp:sp>
    <dsp:sp modelId="{2E679641-2D02-4903-8F47-0E85A602DF36}">
      <dsp:nvSpPr>
        <dsp:cNvPr id="0" name=""/>
        <dsp:cNvSpPr/>
      </dsp:nvSpPr>
      <dsp:spPr>
        <a:xfrm>
          <a:off x="3575446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DC Gear Motor</a:t>
          </a:r>
        </a:p>
      </dsp:txBody>
      <dsp:txXfrm>
        <a:off x="3575446" y="3160"/>
        <a:ext cx="2907506" cy="1744503"/>
      </dsp:txXfrm>
    </dsp:sp>
    <dsp:sp modelId="{43D2DED1-24A9-4B35-A9C5-1135FD98E491}">
      <dsp:nvSpPr>
        <dsp:cNvPr id="0" name=""/>
        <dsp:cNvSpPr/>
      </dsp:nvSpPr>
      <dsp:spPr>
        <a:xfrm>
          <a:off x="6773703" y="3160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L298N Motor Driver</a:t>
          </a:r>
        </a:p>
      </dsp:txBody>
      <dsp:txXfrm>
        <a:off x="6773703" y="3160"/>
        <a:ext cx="2907506" cy="1744503"/>
      </dsp:txXfrm>
    </dsp:sp>
    <dsp:sp modelId="{D2C99D7A-8240-4313-BF6F-1DF5B89AD6D8}">
      <dsp:nvSpPr>
        <dsp:cNvPr id="0" name=""/>
        <dsp:cNvSpPr/>
      </dsp:nvSpPr>
      <dsp:spPr>
        <a:xfrm>
          <a:off x="3575446" y="2038415"/>
          <a:ext cx="2907506" cy="17445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HC-05 Bluetooth Model</a:t>
          </a:r>
        </a:p>
      </dsp:txBody>
      <dsp:txXfrm>
        <a:off x="3575446" y="2038415"/>
        <a:ext cx="2907506" cy="17445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654F71-F952-423C-81EA-78903D8AF827}">
      <dsp:nvSpPr>
        <dsp:cNvPr id="0" name=""/>
        <dsp:cNvSpPr/>
      </dsp:nvSpPr>
      <dsp:spPr>
        <a:xfrm>
          <a:off x="503" y="1457605"/>
          <a:ext cx="3286482" cy="213621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Algorithm</a:t>
          </a:r>
        </a:p>
      </dsp:txBody>
      <dsp:txXfrm>
        <a:off x="104784" y="1561886"/>
        <a:ext cx="3077920" cy="1927651"/>
      </dsp:txXfrm>
    </dsp:sp>
    <dsp:sp modelId="{F5A54701-9D27-4CF5-BD9F-A305599DE047}">
      <dsp:nvSpPr>
        <dsp:cNvPr id="0" name=""/>
        <dsp:cNvSpPr/>
      </dsp:nvSpPr>
      <dsp:spPr>
        <a:xfrm>
          <a:off x="1643745" y="714264"/>
          <a:ext cx="3622896" cy="3622896"/>
        </a:xfrm>
        <a:custGeom>
          <a:avLst/>
          <a:gdLst/>
          <a:ahLst/>
          <a:cxnLst/>
          <a:rect l="0" t="0" r="0" b="0"/>
          <a:pathLst>
            <a:path>
              <a:moveTo>
                <a:pt x="365849" y="719848"/>
              </a:moveTo>
              <a:arcTo wR="1811448" hR="1811448" stAng="13023430" swAng="6353141"/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59947E-C1BB-4AB0-AC1C-6B80D3B930D9}">
      <dsp:nvSpPr>
        <dsp:cNvPr id="0" name=""/>
        <dsp:cNvSpPr/>
      </dsp:nvSpPr>
      <dsp:spPr>
        <a:xfrm>
          <a:off x="3623400" y="1457605"/>
          <a:ext cx="3286482" cy="213621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200" kern="1200"/>
            <a:t>Arduino IDE</a:t>
          </a:r>
        </a:p>
      </dsp:txBody>
      <dsp:txXfrm>
        <a:off x="3727681" y="1561886"/>
        <a:ext cx="3077920" cy="1927651"/>
      </dsp:txXfrm>
    </dsp:sp>
    <dsp:sp modelId="{0F7C45BE-8AFD-4162-8F42-03A24A892031}">
      <dsp:nvSpPr>
        <dsp:cNvPr id="0" name=""/>
        <dsp:cNvSpPr/>
      </dsp:nvSpPr>
      <dsp:spPr>
        <a:xfrm>
          <a:off x="1643745" y="714264"/>
          <a:ext cx="3622896" cy="3622896"/>
        </a:xfrm>
        <a:custGeom>
          <a:avLst/>
          <a:gdLst/>
          <a:ahLst/>
          <a:cxnLst/>
          <a:rect l="0" t="0" r="0" b="0"/>
          <a:pathLst>
            <a:path>
              <a:moveTo>
                <a:pt x="3257046" y="2903047"/>
              </a:moveTo>
              <a:arcTo wR="1811448" hR="1811448" stAng="2223430" swAng="6353141"/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81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37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9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0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237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84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9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0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07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9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074D2DA-1D55-406A-A5AE-270E3AA76462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1BEB73F-75C7-46CF-B0E6-94D4B5A433E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435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DFC3-3B4D-4CB1-BB84-200836A79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Garbage Collector Robot for Water Surface</a:t>
            </a:r>
          </a:p>
        </p:txBody>
      </p:sp>
    </p:spTree>
    <p:extLst>
      <p:ext uri="{BB962C8B-B14F-4D97-AF65-F5344CB8AC3E}">
        <p14:creationId xmlns:p14="http://schemas.microsoft.com/office/powerpoint/2010/main" val="254735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FA81-3E4C-40A8-B3C6-E75BCF52B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7927"/>
            <a:ext cx="10058400" cy="1450757"/>
          </a:xfrm>
        </p:spPr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006666"/>
                </a:solidFill>
              </a:rPr>
              <a:t>Analyze Hardware Component of </a:t>
            </a:r>
            <a:br>
              <a:rPr lang="en-US" dirty="0">
                <a:solidFill>
                  <a:srgbClr val="006666"/>
                </a:solidFill>
              </a:rPr>
            </a:br>
            <a:r>
              <a:rPr lang="en-US" dirty="0">
                <a:solidFill>
                  <a:srgbClr val="006666"/>
                </a:solidFill>
              </a:rPr>
              <a:t>Arduino Uno</a:t>
            </a:r>
          </a:p>
        </p:txBody>
      </p:sp>
      <p:pic>
        <p:nvPicPr>
          <p:cNvPr id="4" name="Content Placeholder 3" descr="Screen Shot 2021-12-29 at 08.19.52.png">
            <a:extLst>
              <a:ext uri="{FF2B5EF4-FFF2-40B4-BE49-F238E27FC236}">
                <a16:creationId xmlns:a16="http://schemas.microsoft.com/office/drawing/2014/main" id="{EB76F52D-975C-45CF-838C-2A7E9928F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8" b="20168"/>
          <a:stretch>
            <a:fillRect/>
          </a:stretch>
        </p:blipFill>
        <p:spPr>
          <a:xfrm>
            <a:off x="2657488" y="2122561"/>
            <a:ext cx="6877024" cy="3772212"/>
          </a:xfrm>
        </p:spPr>
      </p:pic>
    </p:spTree>
    <p:extLst>
      <p:ext uri="{BB962C8B-B14F-4D97-AF65-F5344CB8AC3E}">
        <p14:creationId xmlns:p14="http://schemas.microsoft.com/office/powerpoint/2010/main" val="102869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4EFA4-3951-4567-8E30-55BB82DB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0094" y="568462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L298N Motor Driver</a:t>
            </a:r>
          </a:p>
        </p:txBody>
      </p:sp>
      <p:pic>
        <p:nvPicPr>
          <p:cNvPr id="4" name="Content Placeholder 3" descr="Screen Shot 2021-12-29 at 10.24.34.png">
            <a:extLst>
              <a:ext uri="{FF2B5EF4-FFF2-40B4-BE49-F238E27FC236}">
                <a16:creationId xmlns:a16="http://schemas.microsoft.com/office/drawing/2014/main" id="{FCA34EBD-D894-489A-B8F5-972AE6539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8" b="3428"/>
          <a:stretch>
            <a:fillRect/>
          </a:stretch>
        </p:blipFill>
        <p:spPr>
          <a:xfrm>
            <a:off x="1128113" y="1514476"/>
            <a:ext cx="6311870" cy="36701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67DD-5A2A-4218-B7F3-8BB32A520DCF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defTabSz="914400"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L298N Motor Driver is a dual H-Bridge motor driver which allows speed and direction control of two DC Motors at the same time. The Module can drive DC Motors that have voltages between 5 and 35V, with a peak current up to 2A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5149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B16355-27FB-445B-B646-02AB73637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C33BB-9FA9-4AEC-BC4B-61B41456A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/>
              <a:t>Software of Robot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DA680F-F6AC-453E-A8BF-C5BDED2851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BF2E5-C3AB-441F-A430-491119C56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07C90B-B81A-473B-8919-CA924E61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2E528AB-58A3-42C7-A0C9-1759F41847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8197302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489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79A44-A11A-4A84-A176-94091BB6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895" y="153438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rgbClr val="006666"/>
                </a:solidFill>
              </a:rPr>
              <a:t>Basic Operations and Conditions for the Water Surface Garbage Collector Robot </a:t>
            </a:r>
          </a:p>
        </p:txBody>
      </p:sp>
      <p:pic>
        <p:nvPicPr>
          <p:cNvPr id="4" name="Content Placeholder 3" descr="Screen Shot 2021-12-29 at 07.44.42.png">
            <a:extLst>
              <a:ext uri="{FF2B5EF4-FFF2-40B4-BE49-F238E27FC236}">
                <a16:creationId xmlns:a16="http://schemas.microsoft.com/office/drawing/2014/main" id="{C0694A8A-3F31-4780-B200-5B9A073AB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3" b="10393"/>
          <a:stretch>
            <a:fillRect/>
          </a:stretch>
        </p:blipFill>
        <p:spPr>
          <a:xfrm>
            <a:off x="2636668" y="2155717"/>
            <a:ext cx="7204855" cy="3952120"/>
          </a:xfrm>
        </p:spPr>
      </p:pic>
    </p:spTree>
    <p:extLst>
      <p:ext uri="{BB962C8B-B14F-4D97-AF65-F5344CB8AC3E}">
        <p14:creationId xmlns:p14="http://schemas.microsoft.com/office/powerpoint/2010/main" val="254252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77443-DEEE-40DE-856F-61B06F442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Block Diagram of the system</a:t>
            </a:r>
          </a:p>
        </p:txBody>
      </p:sp>
      <p:pic>
        <p:nvPicPr>
          <p:cNvPr id="4" name="Content Placeholder 9" descr="Screen Shot 2021-12-29 at 07.41.37.png">
            <a:extLst>
              <a:ext uri="{FF2B5EF4-FFF2-40B4-BE49-F238E27FC236}">
                <a16:creationId xmlns:a16="http://schemas.microsoft.com/office/drawing/2014/main" id="{C93E3652-8440-4BF6-9C7D-B9AF1A10E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9" b="10819"/>
          <a:stretch>
            <a:fillRect/>
          </a:stretch>
        </p:blipFill>
        <p:spPr>
          <a:xfrm>
            <a:off x="3043549" y="2272683"/>
            <a:ext cx="5972028" cy="3275861"/>
          </a:xfrm>
        </p:spPr>
      </p:pic>
    </p:spTree>
    <p:extLst>
      <p:ext uri="{BB962C8B-B14F-4D97-AF65-F5344CB8AC3E}">
        <p14:creationId xmlns:p14="http://schemas.microsoft.com/office/powerpoint/2010/main" val="2133411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B1714-5C06-49AE-B4C5-57D94F5A1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>
                <a:solidFill>
                  <a:schemeClr val="tx1">
                    <a:lumMod val="85000"/>
                    <a:lumOff val="15000"/>
                  </a:schemeClr>
                </a:solidFill>
              </a:rPr>
              <a:t>What we offer to customers?</a:t>
            </a:r>
          </a:p>
        </p:txBody>
      </p: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572914D-BEDF-4728-9EB5-5EEB9ED71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2" y="978156"/>
            <a:ext cx="7736105" cy="435155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1823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8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Straight Connector 12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799B0-8B05-437D-92F0-9AF175AA6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it works?</a:t>
            </a:r>
          </a:p>
        </p:txBody>
      </p:sp>
      <p:pic>
        <p:nvPicPr>
          <p:cNvPr id="4" name="robot">
            <a:hlinkClick r:id="" action="ppaction://media"/>
            <a:extLst>
              <a:ext uri="{FF2B5EF4-FFF2-40B4-BE49-F238E27FC236}">
                <a16:creationId xmlns:a16="http://schemas.microsoft.com/office/drawing/2014/main" id="{3FC6E3FD-A9FD-4E6E-B4C4-700EAC03B7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3999" y="1266300"/>
            <a:ext cx="6912217" cy="3801718"/>
          </a:xfrm>
          <a:prstGeom prst="rect">
            <a:avLst/>
          </a:prstGeom>
        </p:spPr>
      </p:pic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8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37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0BF0-C023-4A32-A927-C82BC9A35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</a:t>
            </a:r>
            <a:r>
              <a:rPr lang="en-US" dirty="0"/>
              <a:t>for attention!!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95EC8-1A43-458A-9CD1-63EAD1B66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429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A9404-82F5-480B-983F-97B72C4D3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24" y="405871"/>
            <a:ext cx="3762374" cy="5646208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Aim/Objectives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E7227-E1F5-47E1-9B53-52294826F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r>
              <a:rPr lang="en-US" dirty="0"/>
              <a:t>The primary aim of Project is reduce pollution in water surface.  To analyze the problem of garbage disposal at a sea or any other suitable location.  To design and develop a system for solving the problem.  To test and maintain the implemented system.</a:t>
            </a:r>
          </a:p>
        </p:txBody>
      </p:sp>
    </p:spTree>
    <p:extLst>
      <p:ext uri="{BB962C8B-B14F-4D97-AF65-F5344CB8AC3E}">
        <p14:creationId xmlns:p14="http://schemas.microsoft.com/office/powerpoint/2010/main" val="392203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2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6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18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064D87-6577-42B2-A68B-C36FDE65606B}"/>
              </a:ext>
            </a:extLst>
          </p:cNvPr>
          <p:cNvSpPr txBox="1">
            <a:spLocks/>
          </p:cNvSpPr>
          <p:nvPr/>
        </p:nvSpPr>
        <p:spPr>
          <a:xfrm>
            <a:off x="6411685" y="634946"/>
            <a:ext cx="5127171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6666"/>
                </a:solidFill>
              </a:rPr>
              <a:t>What is general water pollutants ?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9754C16-FD6D-4028-8E5C-A7671808C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965" y="645106"/>
            <a:ext cx="3306080" cy="5247747"/>
          </a:xfrm>
          <a:prstGeom prst="rect">
            <a:avLst/>
          </a:prstGeom>
        </p:spPr>
      </p:pic>
      <p:cxnSp>
        <p:nvCxnSpPr>
          <p:cNvPr id="31" name="Straight Connector 20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CE1F59-98AA-472B-A202-F6C39C8CC031}"/>
              </a:ext>
            </a:extLst>
          </p:cNvPr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marR="0" indent="-28575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Ø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Beads and Pellets made up 1.6% of sampled microplastics</a:t>
            </a:r>
          </a:p>
          <a:p>
            <a:pPr marL="285750" marR="0" indent="-28575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Ø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Films made up 3.3% of sampled microplastics</a:t>
            </a:r>
          </a:p>
          <a:p>
            <a:pPr marL="285750" marR="0" indent="-28575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Ø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Foams made up 7.6% of sampled microplastics</a:t>
            </a:r>
          </a:p>
          <a:p>
            <a:pPr marL="285750" marR="0" indent="-28575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Ø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Fragments made up 16.7% of sampled microplastics</a:t>
            </a:r>
          </a:p>
          <a:p>
            <a:pPr marL="285750" marR="0" indent="-28575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Ø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Fibers and Lines made up 70.9% of sampled microplastics</a:t>
            </a:r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952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AB4CE-C161-44F9-A00F-AE3B2E94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493780" cy="849739"/>
          </a:xfrm>
        </p:spPr>
        <p:txBody>
          <a:bodyPr/>
          <a:lstStyle/>
          <a:p>
            <a:r>
              <a:rPr lang="en-US" dirty="0">
                <a:solidFill>
                  <a:srgbClr val="006666"/>
                </a:solidFill>
              </a:rPr>
              <a:t>What water surfaces are Robot for 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BB049F93-6BE8-409F-ADEC-357C12786A5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9567430"/>
              </p:ext>
            </p:extLst>
          </p:nvPr>
        </p:nvGraphicFramePr>
        <p:xfrm>
          <a:off x="288285" y="1776655"/>
          <a:ext cx="493776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DEBEBB-AAFB-4861-B8CB-8F9A586060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5964018" y="2019572"/>
            <a:ext cx="2240131" cy="14451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E4A8C-C43B-4C62-A31A-316127E505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018" y="4347971"/>
            <a:ext cx="2240130" cy="15211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31F93F-AB79-45FA-AEA4-3739EDCA8F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2361" y="2982898"/>
            <a:ext cx="2725444" cy="17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2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B71745-1F4E-4C55-8EF4-5AFEA3E3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Pools Pollution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3E239-34E8-4E10-B4DF-9A1C37DCD5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755" y="2085703"/>
            <a:ext cx="6589032" cy="35051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CF4606-F8A9-48BF-AB0A-95DA8F1C8924}"/>
              </a:ext>
            </a:extLst>
          </p:cNvPr>
          <p:cNvSpPr txBox="1"/>
          <p:nvPr/>
        </p:nvSpPr>
        <p:spPr>
          <a:xfrm>
            <a:off x="7859485" y="2198914"/>
            <a:ext cx="3690257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marR="0" indent="-285750" defTabSz="914400">
              <a:lnSpc>
                <a:spcPct val="25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Public swimming pools pollution</a:t>
            </a:r>
          </a:p>
          <a:p>
            <a:pPr marL="285750" marR="0" indent="-285750" defTabSz="914400">
              <a:lnSpc>
                <a:spcPct val="25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Artificial lakes pollution at the parks</a:t>
            </a:r>
          </a:p>
          <a:p>
            <a:pPr marL="285750" marR="0" indent="-285750" defTabSz="914400">
              <a:lnSpc>
                <a:spcPct val="25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Fountain pools pollution</a:t>
            </a:r>
          </a:p>
          <a:p>
            <a:pPr marL="285750" marR="0" indent="-285750" defTabSz="914400">
              <a:lnSpc>
                <a:spcPct val="25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Private pools (at the home)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2383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728875-255A-4CA9-BEA0-7DE4F4B2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Canals Pollution</a:t>
            </a:r>
          </a:p>
        </p:txBody>
      </p:sp>
      <p:pic>
        <p:nvPicPr>
          <p:cNvPr id="4" name="Content Placeholder 3" descr="A puddle of water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05314EE7-0BE1-4661-99B1-C6E74288F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505" y="1038687"/>
            <a:ext cx="3859954" cy="4622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2D6490-338C-4315-8577-5A97ED1F9DC9}"/>
              </a:ext>
            </a:extLst>
          </p:cNvPr>
          <p:cNvSpPr txBox="1"/>
          <p:nvPr/>
        </p:nvSpPr>
        <p:spPr>
          <a:xfrm>
            <a:off x="6411684" y="2198914"/>
            <a:ext cx="5127172" cy="367018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marR="0" indent="-285750" defTabSz="914400">
              <a:lnSpc>
                <a:spcPct val="3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Drinking water canals pollution</a:t>
            </a:r>
          </a:p>
          <a:p>
            <a:pPr marL="285750" marR="0" indent="-285750" defTabSz="914400">
              <a:lnSpc>
                <a:spcPct val="3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Irrigation water canals pollution</a:t>
            </a:r>
          </a:p>
          <a:p>
            <a:pPr marL="285750" marR="0" indent="-285750" defTabSz="914400">
              <a:lnSpc>
                <a:spcPct val="300000"/>
              </a:lnSpc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Wastewater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canals pollution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47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BD44D-D5BE-43D4-BAFD-6D1A5C687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452761"/>
            <a:ext cx="850582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9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555B-2401-431E-8ABF-EA3535050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Lake Pollution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7D4EFCF-7F7E-49B8-8219-63E8AD8AE8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993886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229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D72D-F1A3-462D-8BD0-E978A5CD5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Hardware of Robot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D18CB45-B04B-4781-AB1F-A57821383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818060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566280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373</TotalTime>
  <Words>280</Words>
  <Application>Microsoft Office PowerPoint</Application>
  <PresentationFormat>Widescreen</PresentationFormat>
  <Paragraphs>43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Calibri</vt:lpstr>
      <vt:lpstr>Calibri Light</vt:lpstr>
      <vt:lpstr>Retrospect</vt:lpstr>
      <vt:lpstr>Garbage Collector Robot for Water Surface</vt:lpstr>
      <vt:lpstr>Aim/Objectives</vt:lpstr>
      <vt:lpstr>PowerPoint Presentation</vt:lpstr>
      <vt:lpstr>What water surfaces are Robot for ?</vt:lpstr>
      <vt:lpstr>Pools Pollution</vt:lpstr>
      <vt:lpstr>Canals Pollution</vt:lpstr>
      <vt:lpstr>PowerPoint Presentation</vt:lpstr>
      <vt:lpstr>Lake Pollution</vt:lpstr>
      <vt:lpstr>Hardware of Robot</vt:lpstr>
      <vt:lpstr>    Analyze Hardware Component of  Arduino Uno</vt:lpstr>
      <vt:lpstr>L298N Motor Driver</vt:lpstr>
      <vt:lpstr>Software of Robot</vt:lpstr>
      <vt:lpstr>Basic Operations and Conditions for the Water Surface Garbage Collector Robot </vt:lpstr>
      <vt:lpstr>Block Diagram of the system</vt:lpstr>
      <vt:lpstr>What we offer to customers?</vt:lpstr>
      <vt:lpstr>How it works?</vt:lpstr>
      <vt:lpstr>Thanks for attention!!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Garbage Collector Robot for Water Areas </dc:title>
  <dc:creator>Guliyeva Madina (Elcin)</dc:creator>
  <cp:lastModifiedBy>Murad Xasmammadov</cp:lastModifiedBy>
  <cp:revision>4</cp:revision>
  <dcterms:created xsi:type="dcterms:W3CDTF">2021-12-27T13:18:47Z</dcterms:created>
  <dcterms:modified xsi:type="dcterms:W3CDTF">2021-12-29T14:38:42Z</dcterms:modified>
</cp:coreProperties>
</file>